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98DFD74-7523-4FE4-9EF8-AA061A5080D5}"/>
    <pc:docChg chg="custSel modSld">
      <pc:chgData name="Narelle Wheaton" userId="6e1b2b30-480e-4f91-806b-6735d5b9e446" providerId="ADAL" clId="{D98DFD74-7523-4FE4-9EF8-AA061A5080D5}" dt="2023-08-03T01:45:12.068" v="24" actId="1076"/>
      <pc:docMkLst>
        <pc:docMk/>
      </pc:docMkLst>
      <pc:sldChg chg="modSp mod">
        <pc:chgData name="Narelle Wheaton" userId="6e1b2b30-480e-4f91-806b-6735d5b9e446" providerId="ADAL" clId="{D98DFD74-7523-4FE4-9EF8-AA061A5080D5}" dt="2023-08-03T01:44:56.211" v="19" actId="1076"/>
        <pc:sldMkLst>
          <pc:docMk/>
          <pc:sldMk cId="1181073888" sldId="256"/>
        </pc:sldMkLst>
        <pc:spChg chg="mod">
          <ac:chgData name="Narelle Wheaton" userId="6e1b2b30-480e-4f91-806b-6735d5b9e446" providerId="ADAL" clId="{D98DFD74-7523-4FE4-9EF8-AA061A5080D5}" dt="2023-08-03T01:44:56.211" v="19" actId="1076"/>
          <ac:spMkLst>
            <pc:docMk/>
            <pc:sldMk cId="1181073888" sldId="256"/>
            <ac:spMk id="3" creationId="{3C433501-1C40-4810-9471-632404012735}"/>
          </ac:spMkLst>
        </pc:spChg>
      </pc:sldChg>
      <pc:sldChg chg="modSp mod">
        <pc:chgData name="Narelle Wheaton" userId="6e1b2b30-480e-4f91-806b-6735d5b9e446" providerId="ADAL" clId="{D98DFD74-7523-4FE4-9EF8-AA061A5080D5}" dt="2023-08-03T01:45:12.068" v="24" actId="1076"/>
        <pc:sldMkLst>
          <pc:docMk/>
          <pc:sldMk cId="2906699793" sldId="257"/>
        </pc:sldMkLst>
        <pc:spChg chg="mod">
          <ac:chgData name="Narelle Wheaton" userId="6e1b2b30-480e-4f91-806b-6735d5b9e446" providerId="ADAL" clId="{D98DFD74-7523-4FE4-9EF8-AA061A5080D5}" dt="2023-08-03T01:45:12.068" v="24" actId="1076"/>
          <ac:spMkLst>
            <pc:docMk/>
            <pc:sldMk cId="2906699793" sldId="257"/>
            <ac:spMk id="3" creationId="{3C433501-1C40-4810-9471-632404012735}"/>
          </ac:spMkLst>
        </pc:spChg>
        <pc:spChg chg="mod">
          <ac:chgData name="Narelle Wheaton" userId="6e1b2b30-480e-4f91-806b-6735d5b9e446" providerId="ADAL" clId="{D98DFD74-7523-4FE4-9EF8-AA061A5080D5}" dt="2023-08-03T01:45:08.362" v="23" actId="1076"/>
          <ac:spMkLst>
            <pc:docMk/>
            <pc:sldMk cId="2906699793" sldId="257"/>
            <ac:spMk id="4" creationId="{5CC40A5D-B5E2-42D0-931B-60E503445266}"/>
          </ac:spMkLst>
        </pc:spChg>
      </pc:sldChg>
      <pc:sldChg chg="modSp mod">
        <pc:chgData name="Narelle Wheaton" userId="6e1b2b30-480e-4f91-806b-6735d5b9e446" providerId="ADAL" clId="{D98DFD74-7523-4FE4-9EF8-AA061A5080D5}" dt="2023-08-03T01:45:01.692" v="21" actId="1076"/>
        <pc:sldMkLst>
          <pc:docMk/>
          <pc:sldMk cId="831935187" sldId="258"/>
        </pc:sldMkLst>
        <pc:spChg chg="mod">
          <ac:chgData name="Narelle Wheaton" userId="6e1b2b30-480e-4f91-806b-6735d5b9e446" providerId="ADAL" clId="{D98DFD74-7523-4FE4-9EF8-AA061A5080D5}" dt="2023-08-03T01:45:01.692" v="21" actId="1076"/>
          <ac:spMkLst>
            <pc:docMk/>
            <pc:sldMk cId="831935187" sldId="258"/>
            <ac:spMk id="3" creationId="{3C433501-1C40-4810-9471-6324040127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637FC-C74B-4441-B18E-29EA4BAF0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057156-B71C-4F8B-9A1E-E32C5F5065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334BD-916A-426D-ADC3-D5FADCC1E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4DBCB-44F4-4AF5-AA38-31126FBDA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6C138-3AF7-46FE-AB44-373FF996C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1927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5895D-19F7-42E8-B3C4-0C169B0E4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5DE63E-F3E2-4A0A-80FB-526114EAB9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34B12-DEED-477C-B09D-8EFC7C5BF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63668-F2C2-4872-81D5-9169D7094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5874C-3559-46F3-8DAE-660224DB1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997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3787A7-A4E6-4151-9847-BC82ACC6BF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5C4FBC-8ECF-4B4C-8E23-3FD00DF28D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D3D25-0B75-442F-8FBA-2FBB99FC8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AF45D3-54BF-41DF-A4DD-6A8CF4020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C55E0-F8F6-4F36-8C10-FABFAFDD0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515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B27A2-F45B-41A6-9A9F-767F90AF1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5C8E1-1592-4F33-A08C-91E801A417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B89E2-5B49-44FD-89A7-857A74C6B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D1D5-0397-4131-BA2D-2DC42B317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DBF88-D52B-4215-935B-68A0A60B6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84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DC1A8-B8CA-4B8A-B9ED-5CCF8E310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0FA4A-4595-4A5D-A424-6C0FD3B63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E9C9D-E196-4921-8658-9413E2211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4B149E-2D5F-4F09-8A4A-0BA2D7F24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4D3799-01A1-4F62-95A5-AF783B635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2701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BF9F6-5412-4990-A99A-830A5A3A9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799EC-8EEB-4AB0-A699-342A37C8E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5E3E0-7DED-4446-AA24-A5F15074AA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2D3B39-9CAD-4CDB-A9AC-403375A77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CCBD8D-D04F-4ECE-BE85-5687DCCC1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D347E-8890-4CB1-8BF7-8722194B8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9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3539B-9F22-4B33-8966-4DEDEB1A1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F4487-34F3-4C8F-96F1-302B82028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DD59A1-A84D-445C-9D94-A7B9E0485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BCDA9F-D315-49D3-A949-8622D8E147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DA2329-0002-4C9D-8180-C9BA21ACE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E5B14F-766F-4657-819D-22589B4D9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4974F2-4279-4C06-A812-3EEE574D4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E83796-360F-4354-A257-139CA2D4B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371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87060-2E9A-4B7D-A533-ABDEFD704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A36BE-A9F6-4DB7-895F-5B402A7CF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9036D3-249B-4E0B-B79B-919C225A4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33E07-CFB8-491A-84E9-9734E3B46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499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92CCBE-42C9-4F6C-AA01-9981EA22A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BF74A2-889B-4BE7-9FEC-0F8C1A65B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40C4F-359F-4C52-8718-D7DD34FF1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695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1EC78-D11B-435F-AB02-794045006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4F9A4-12D5-4817-A9DB-FF2B2224E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CD4E1F-6015-40A2-85A9-DF62DCFAF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E739BE-C7B1-491E-B7AF-EDB2BB94A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1917D7-9A54-419C-88B5-5D5D83A22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62159-1D72-4B58-822A-EF378A484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05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DBE5E-9E3E-45D4-BDE0-BA9385033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1DFC31-3EF4-4600-A679-2C41986F50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3C4B4F-B519-4EA4-9169-BE8DB151D2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9B401D-82D4-4188-B6A8-B629C6050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FEBAE7-4D24-4B8F-AEE6-7A81ECD4A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DF8044-563B-4386-A2BD-0EABAF92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931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8EE02D-5529-41D8-817F-A464606A8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CA42B-B6C3-4973-B67C-1E2B3BC07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3E912-47FC-46E3-AA4A-30C8B289C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3ECEF-D2D8-4ED9-9E16-CC1727500276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D1A2B-D83C-49F5-8CFD-CB308513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D3E70-1F7B-4336-8C8C-37B3433FA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A8DB0-DE48-4430-B121-3BDA47655DD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279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433501-1C40-4810-9471-632404012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10690"/>
            <a:ext cx="9144000" cy="3436620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Seek ye first the kingdom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His righteousness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all these things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be added unto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Allelu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alleluia</a:t>
            </a:r>
          </a:p>
        </p:txBody>
      </p:sp>
    </p:spTree>
    <p:extLst>
      <p:ext uri="{BB962C8B-B14F-4D97-AF65-F5344CB8AC3E}">
        <p14:creationId xmlns:p14="http://schemas.microsoft.com/office/powerpoint/2010/main" val="1181073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433501-1C40-4810-9471-632404012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9260"/>
            <a:ext cx="9144000" cy="345948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Ask and it shall be given unto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Seek and ye shall find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Knock and the door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be opened unto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Allelu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alleluia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31935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C433501-1C40-4810-9471-632404012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7968"/>
            <a:ext cx="9144000" cy="344206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Man shall not live by bread alone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by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proceeds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mouth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Allelu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alleluia</a:t>
            </a:r>
            <a:endParaRPr lang="en-AU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C40A5D-B5E2-42D0-931B-60E503445266}"/>
              </a:ext>
            </a:extLst>
          </p:cNvPr>
          <p:cNvSpPr txBox="1"/>
          <p:nvPr/>
        </p:nvSpPr>
        <p:spPr>
          <a:xfrm>
            <a:off x="210367" y="573733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1352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Karen Lafferty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1972 CCCM Music (Admin. by SHOUT! Music Publishing Australia)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Universal Music - Brentwood Benson Publishing (Admin. by SHOUT! Music Publishing Australia)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906699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142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2022-06-23T07:39:27Z</dcterms:created>
  <dcterms:modified xsi:type="dcterms:W3CDTF">2023-08-03T01:45:17Z</dcterms:modified>
</cp:coreProperties>
</file>